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k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ಸಂ.16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ದಿ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ಮಾತು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ನ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ದೇವರು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/>
              <a:t>ದೇವರು ಮೋಶೆಯನ್ನು ಕರೆದನು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ಮೋಶೆಯು ದೇವರ ಧ್ವನಿಯನ್ನು ಕೇಳಿದಾಗ ಅವನು ಏನು ನೋಡಿದನು?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ಸುಂದರವಾದ ದ್ರಾಕ್ಷಿಹಣ್ಣು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ಮೋಡ ಮತ್ತು ಗುಡುಗು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ಸುಡುವ ಬುಷ್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ವಿಭಜಿತ ಸಮುದ್ರ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ಸುಡುವ ಬುಷ್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25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400"/>
              <a:t>ಗಿಡಿಯಾನ್ ಮತ್ತು ಅವನ 300 ಪುರುಷರು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lang="k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/>
              <a:t>ಕರ್ತನ ದೂತನು ಗಿದ್ಯೋನನಿಗೆ ಕಾಣಿಸಿಕೊಂಡಾಗ ಅವನು, “ಪರಾಕ್ರಮಶಾಲಿಯೇ, ಯೆಹೋವನು ನಿನ್ನ ಸಂಗಡ ಇದ್ದಾನೆ” ಎಂದು ಹೇಳಿದನು.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ನ್ಯಾಯಾಧೀಶರು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ಕರ್ತನ ದೂತನು ಗಿದ್ಯೋನನಿಗೆ ಕಾಣಿಸಿಕೊಂಡು, “ದೇವರು ನಿನ್ನ ಸಂಗಡ ಇದ್ದಾನೆ, ಪರಾಕ್ರಮಶಾಲಿ” ಎಂದು ಹೇಳಿದನು. ದೇವರು ಅವನಿಗೆ ಇಬ್ಬನಿ ಮತ್ತು ಉಣ್ಣೆಯ ಮೂಲಕ ಭರವಸೆಯನ್ನು ಕೊಟ್ಟನು.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ತನ್ನನ್ನು ಕರೆದಿದ್ದಾನೆ ಎಂಬ ಭರವಸೆಯು ಅವನಿಗೆ ಬಂದಾಗ, ಅವನು ಇಸ್ರಾಯೇಲ್ಯರು ಆರಾಧಿಸುತ್ತಿದ್ದ ಬಾಳನ್ನೂ ಅದರ ಬಲಿಪೀಠವನ್ನೂ ಒಡೆದು ಹಾಕಿದನು.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ಮಿದ್ಯಾನ್ಯರನ್ನು ಸೋಲಿಸಲು ಯೋಧರನ್ನು ಆರಿಸಲು ದೇವರು ಗಿಡಿಯೋನನಿಗೆ ಹೇಳಿದನು. ದೇವರ ಸೂಚನೆಯ ಪ್ರಕಾರ, ಕೇವಲ 300 ಪುರುಷರು ಆಯ್ಕೆಯಾದರು.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 ಮೇಲೆ ದಾಳಿ ಮಾಡಲು ದೇವರು ಅವನಿಗೆ ಅದ್ಭುತವಾದ ಯೋಜನೆಯನ್ನು ಕೊಟ್ಟನು. ದೇವರು ಅವರಿಗೆ ತುತ್ತೂರಿ ಮತ್ತು ಖಾಲಿ ಜಾಡಿಗಳಲ್ಲಿ ಪಂಜುಗಳನ್ನು ಇಡಲಿ.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ರಾತ್ರಿಯಲ್ಲಿ, ಗಿಡಿಯಾನ್ ಮತ್ತು ಅವನ 300 ಜನರು ದೇವರು ಅವರಿಗೆ ನೀಡಿದ ಯೋಜನೆಯನ್ನು ನಡೆಸಿದರು. ಅವರು ಮಿದ್ಯಾನ್ಯರ ವಿರುದ್ಧ ಯುದ್ಧವನ್ನು ಗೆದ್ದರು.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ಗಿಡಿಯಾನ್ ಮತ್ತು ಅವನ 300 ಜನರು ದೇವರ ಆದೇಶವನ್ನು ಪಾಲಿಸುವ ಮೂಲಕ ಹಲವಾರು ಮಿದ್ಯಾನ್ಯರ ವಿರುದ್ಧ ಯುದ್ಧವನ್ನು ಗೆದ್ದರು.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ನನ್ನ ಜೀವನದಲ್ಲಿ ಗೆಲ್ಲುವ ರಹಸ್ಯವೆಂದರೆ ದೇವರಿಗೆ ವಿಧೇಯರಾಗುವುದು.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ಕೇವಲ 300 ಜನರೊಂದಿಗೆ ಹಲವಾರು ಶತ್ರು ಪಡೆಗಳನ್ನು ಸೋಲಿಸುವ ಸರ್ವಶಕ್ತ ದೇವರು.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ಗಿಡಿಯಾನ್ ಮತ್ತು ಅವನ 300 ಮಂದಿ ತಮ್ಮ ಶತ್ರುವನ್ನು ಸೋಲಿಸಲು ಯಾವುದನ್ನು ಬಳಸಲಿಲ್ಲ?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ಜಾಡಿಗಳು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ಕತ್ತಿಗಳು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ಟಾರ್ಚ್‌ಗಳು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ತುತ್ತೂರಿಗಳು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ಕತ್ತಿಗಳು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ನೋಡಲು ಹೋದದ್ದನ್ನು ಯೆಹೋವನು ನೋಡಿದಾಗ ದೇವರು ಅವನನ್ನು ಕರೆದನು</a:t>
            </a: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ಪೊದೆಯೊಳಗಿಂದ,</a:t>
            </a: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"ಮೋಸೆಸ್! ಮೋಸೆಸ್!" ಮತ್ತು ಮೋಶೆ, "ಇಗೋ ನಾನು" ಎಂದು ಹೇಳಿದನು.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lang="k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/>
              <a:t>ಕರ್ತನ ದೂತನು ಗಿದ್ಯೋನನಿಗೆ ಕಾಣಿಸಿಕೊಂಡಾಗ ಅವನು, “ಪರಾಕ್ರಮಶಾಲಿಯೇ, ಯೆಹೋವನು ನಿನ್ನ ಸಂಗಡ ಇದ್ದಾನೆ” ಎಂದು ಹೇಳಿದನು.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ನ್ಯಾಯಾಧೀಶರು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26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/>
              <a:t>ಸ್ಯಾಮ್ಸನ್, ಒಬ್ಬ ಸ್ಟ್ರಾಂಗ್ ವಾರಿಯರ್.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 ಸ್ತ್ರೀಯು ಗಂಡು ಮಗುವಿಗೆ ಜನ್ಮವಿತ್ತಳು ಮತ್ತು ಅವನಿಗೆ ಸಂಸೋನ ಎಂದು ಹೆಸರಿಟ್ಟಳು. ಅವನು ಬೆಳೆದನು ಮತ್ತು ಯೆಹೋವನು ಅವನನ್ನು ಆಶೀರ್ವದಿಸಿದನು,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ನ್ಯಾಯಾಧೀಶರು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 ನಾಯಕರಲ್ಲಿ ಸಂಸೋನನೆಂಬ ಒಬ್ಬ ನಾಯಕನಿದ್ದನು. ಅವರು ಹುಟ್ಟಿನಿಂದಲೇ ದೇವರಿಗೆ ಪ್ರತ್ಯೇಕಿಸಬೇಕಾದ ವ್ಯಕ್ತಿ.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ಸಂಸೋನನು ಬಹಳ ಬಲಿಷ್ಠ ಯೋಧನಾಗಿದ್ದನು. ಸ್ಯಾಮ್ಸನ್, ಫಿಲಿಷ್ಟಿಯರು ಮತ್ತು ಅವರನ್ನು ದಬ್ಬಾಳಿಕೆ ಮಾಡಿದ ಇತರ ದೇಶಗಳು ಇಸ್ರಾಯೇಲ್ಯರನ್ನು ದಬ್ಬಾಳಿಕೆ ಮಾಡಲು ಸಾಧ್ಯವಾಗಲಿಲ್ಲ.</a:t>
            </a:r>
            <a:r xmlns:a="http://schemas.openxmlformats.org/drawingml/2006/main">
              <a:rPr lang="k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ಯಾವುದೇ ಹೆಚ್ಚು.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 ಶಕ್ತಿಯು ಅವನ ಕೂದಲಿನಿಂದ ಬಂದಿತು. ಆದರೆ, ಮೂರ್ಖತನದಿಂದ ಆತನ ಕೂದಲನ್ನು ಬೋಳಿಸಲಾಗಿದೆ. ಆದ್ದರಿಂದ, ಅವನು ತನ್ನ ಶಕ್ತಿಯನ್ನು ಕಳೆದುಕೊಂಡನು.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ಸಂಸೋನನನ್ನು ವಶಪಡಿಸಿಕೊಂಡರು ಮತ್ತು ಶತ್ರುಗಳಿಂದ ನಕ್ಕರು. ದುರಹಂಕಾರದ ಕಾರಣದಿಂದ ಮೂರ್ಖನಾಗಿದ್ದೇನೆ ಎಂದು ವಿಷಾದಿಸಿದರು.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ಸ್ಯಾಮ್ಸನ್ ಕೊನೆಯದಾಗಿ ಅವನನ್ನು ಮತ್ತೆ ಬಲಪಡಿಸಲು ದೇವರಿಗೆ ಪ್ರಾರ್ಥಿಸಿದನು. ದೇವರು ಅವನ ಪ್ರಾರ್ಥನೆಗೆ ಉತ್ತರಿಸಿದನು ಮತ್ತು ಅಂತಿಮವಾಗಿ ಅವನಿಗೆ ಶಕ್ತಿಯನ್ನು ಕೊಟ್ಟನು.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ಸಂಸೋನನು ದೇವರಿಂದ ವಿಶೇಷ ಕೃಪೆ ಮತ್ತು ಕರೆಯನ್ನು ಪಡೆದ ವ್ಯಕ್ತಿ.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ಆದರೆ, ಅವನ ದುರಹಂಕಾರದಿಂದ,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ಎಲ್ಲರನ್ನೂ ಕಳೆದುಕೊಂಡನು.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ಅನುಗ್ರಹ ಮತ್ತು ಧ್ಯೇಯವನ್ನು ಪಡೆದ ನಾವು ಸಹ ದೇವರ ಪ್ರೀತಿಯ ಮಕ್ಕಳು.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ಆದ್ದರಿಂದ, ನಾವು ದೇವರ ವಾಕ್ಯದ ಮುಂದೆ ವಿನಮ್ರರಾಗಬೇಕು.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ನಮ್ಮ ಗಂಭೀರವಾದ ಮತ್ತು ಸತ್ಯವಾದ ಪ್ರಾರ್ಥನೆಗಳನ್ನು ಕೇಳುತ್ತಾನೆ ಮತ್ತು ಉತ್ತರಿಸುತ್ತಾನೆ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ಸಂ.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ದಿ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ಮಾತು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ನ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ದೇವರು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400"/>
              <a:t>ಹತ್ತು ವಿಪತ್ತುಗಳು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ಸಂಸೋನನ ಶಕ್ತಿ ಎಲ್ಲಿಂದ ಬಂತು?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ಕೂದಲು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ತೋಳು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ಕಾಲು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ಕಣ್ಣು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ಕೂದಲು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 ಸ್ತ್ರೀಯು ಗಂಡು ಮಗುವಿಗೆ ಜನ್ಮವಿತ್ತಳು ಮತ್ತು ಅವನಿಗೆ ಸಂಸೋನ ಎಂದು ಹೆಸರಿಟ್ಟಳು. ಅವನು ಬೆಳೆದನು ಮತ್ತು ಯೆಹೋವನು ಅವನನ್ನು ಆಶೀರ್ವದಿಸಿದನು,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ನ್ಯಾಯಾಧೀಶರು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27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/>
              <a:t>ರುತ್, ಉದಾತ್ತ ಪಾತ್ರದ ಮಹಿಳೆ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ನಿಮ್ಮ ಜನರು ನನ್ನ ಜನರು ಮತ್ತು ನಿಮ್ಮ ದೇವರು ನನ್ನ ದೇವರು.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ರೂತ್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ಯಹೂದಿ ಮಹಿಳೆ, ನವೋಮಿಗೆ ಅನ್ಯಜನರನ್ನು ಮದುವೆಯಾದ ಇಬ್ಬರು ಗಂಡು ಮಕ್ಕಳಿದ್ದರು. ಆದರೆ, ಆಕೆಯ ಇಬ್ಬರು ಪುತ್ರರು ಸಾವನ್ನಪ್ಪಿದ್ದಾರೆ. ಆದ್ದರಿಂದ, ಅವಳು ತನ್ನ ಇಬ್ಬರು ವಿಧವೆ ಸೊಸೆಯರೊಂದಿಗೆ ಉಳಿದಿದ್ದಳು.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ನವೋಮಿ ಯೆಹೂದದಲ್ಲಿರುವ ತನ್ನ ಮನೆಗೆ ಹಿಂದಿರುಗಲು ನಿರ್ಧರಿಸಿದಳು. ಅವಳು ತನ್ನ ಇಬ್ಬರು ಸೊಸೆಯರಿಗೆ ಮನೆಗೆ ಹಿಂತಿರುಗಲು ಹೇಳಿದಳು. ಆದರೆ, ಆಕೆಯ ಎರಡನೇ ಸೊಸೆ ತನ್ನ ತವರು ಮನೆಗೆ ಹೋಗದೆ ಯೆಹೂದದಲ್ಲಿ ವಾಸಿಸಲು ತನ್ನ ಅತ್ತೆಯನ್ನು ಹಿಂಬಾಲಿಸಿದಳು.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ನೊವೊಮಿಯೊಂದಿಗೆ ವಾಸಿಸಲು ರೂತ್ ಉಳಿದ ಧಾನ್ಯವನ್ನು ತೆಗೆದುಕೊಳ್ಳಬೇಕಾಗಿತ್ತು, ಏಕೆಂದರೆ ಅವಳಿಗೆ ಮನೆಯನ್ನು ನಿರ್ವಹಿಸಲು ಪತಿ ಇರಲಿಲ್ಲ.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ಅವಳು ಬೋವಜನಿಗೆ ಸೇರಿದ ಹೊಲದಲ್ಲಿ ಉಳಿದ ಧಾನ್ಯವನ್ನು ಎತ್ತಿಕೊಂಡು ಹೋದಳು. ಬೋವಜನು ಆಕೆಯನ್ನು ಉದಾತ್ತ ಮಹಿಳೆ ಎಂದು ಭಾವಿಸಿದನು ಮತ್ತು ಅವನು ರೂತಳನ್ನು ಮದುವೆಯಾದನು.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ಬೋವಜನು ರೂತ್ ಮತ್ತು ನವೋಮಿಯನ್ನು ಕುಟುಂಬವಾಗಿ ಸ್ವೀಕರಿಸಿದನು ಮತ್ತು ಸಂತೋಷದ ಜೀವನವನ್ನು ನಡೆಸಿದನು. ಭವಿಷ್ಯದಲ್ಲಿ, ಕಿಂಗ್ ಡೇವಿಡ್ ಮತ್ತು ಜೀಸಸ್ ಬೋವಾಜ್ ಮತ್ತು ರೂತ್ ಅವರ ವಂಶದಿಂದ ಬಂದರು.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ರೂತ್ ಒಬ್ಬ ಅನ್ಯಜಾತಿಯಾಗಿದ್ದಳು. ಅವಳು ಒಳ್ಳೆಯ ಮತ್ತು ಪ್ರಾಮಾಣಿಕ ಮಹಿಳೆ ಮತ್ತು ತನ್ನ ಅತ್ತೆಗೆ ಉತ್ತಮವಾಗಿ ಸೇವೆ ಸಲ್ಲಿಸುತ್ತಿದ್ದಳು.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ಆದ್ದರಿಂದ, ಅವಳು ಆಶೀರ್ವದಿಸಲ್ಪಟ್ಟಳು.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ನಮ್ಮ ನೆರೆಹೊರೆಯವರಿಗೂ ಸಹಾಯ ಮಾಡಬೇಕು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ದೇವರನ್ನು ಆರಾಧಿಸಿ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ಒಳ್ಳೆಯ ಮತ್ತು ಪ್ರಾಮಾಣಿಕ ಹೃದಯದಿಂದ.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ನಾನು ಈಜಿಪ್ಟಿನ ವಿರುದ್ಧ ನನ್ನ ಕೈ ಚಾಚಿ ಇಸ್ರಾಯೇಲ್ಯರನ್ನು ಅದರಿಂದ ಹೊರಗೆ ತರುವಾಗ ನಾನೇ ಯೆಹೋವನು ಎಂದು ಈಜಿಪ್ಟಿನವರು ತಿಳಿಯುವರು.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ಬಾಹ್ಯ ನೋಟವನ್ನು ನೋಡುವುದಿಲ್ಲ ಆದರೆ ಹೃದಯವನ್ನು ನೋಡುತ್ತಾನೆ.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ನೊವೊಮಿಯು ಮೋವಾಬ್‌ನಿಂದ ಯೆಹೂದಕ್ಕೆ ಏಕೆ ಹಿಂದಿರುಗಿದಳು?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ಅವಳು ಅನಾರೋಗ್ಯಕ್ಕೆ ಒಳಗಾಗಿದ್ದಳು..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ಅವಳ ಪತಿ ಸತ್ತನು..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ಅವಳ ಇಬ್ಬರು ಪುತ್ರರು ಸತ್ತರು.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ಅವಳು ತನ್ನ ಕುಟುಂಬವನ್ನು ಭೇಟಿಯಾಗಲು ಬಯಸಿದ್ದಳು..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ಏಕೆಂದರೆ ಅವಳ ಇಬ್ಬರು ಪುತ್ರರು ಸತ್ತರು.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ನಿಮ್ಮ ಜನರು ನನ್ನ ಜನರು ಮತ್ತು ನಿಮ್ಮ ದೇವರು ನನ್ನ ದೇವರು.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ರೂತ್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28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400"/>
              <a:t>ಹನ್ನಾ ಅವರ ಪ್ರಾರ್ಥನೆ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ಹುಡುಗನಾದ ಸಮುವೇಲನು ಕರ್ತನ ಮತ್ತು ಮನುಷ್ಯರ ಕೃಪೆಯಲ್ಲಿ ಬೆಳೆಯುತ್ತಾ ಬೆಳೆದನು.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ಸ್ಯಾಮ್ಯುಯೆಲ್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ಹನ್ನಳಿಗೆ ಮಗನಿರಲಿಲ್ಲ. ಆದ್ದರಿಂದ, ಅವಳು ತುಂಬಾ ದುಃಖಿತಳಾದಳು, ಅವಳು ದೇವರನ್ನು ಪ್ರಾರ್ಥಿಸಿದಳು. "ಓಹ್, ತಂದೆ ದೇವರೇ, ನೀನು ನನಗೆ ಮಗನನ್ನು ಕೊಟ್ಟರೆ, ಅವನ ಜೀವನದ ಎಲ್ಲಾ ದಿನಗಳವರೆಗೆ ನಾನು ಅವನನ್ನು ನೀಡುತ್ತೇನೆ."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ಅವಳ ಪ್ರಾರ್ಥನೆಯನ್ನು ನೆನಪಿಸಿಕೊಂಡನು ಮತ್ತು ಹನ್ನಳಿಗೆ ಸ್ಯಾಮ್ಯುಯೆಲ್ ಎಂಬ ಮಗನನ್ನು ಕೊಟ್ಟನು.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ಹನ್ನಾ ತನ್ನ ಮಗನನ್ನು ದೇವಾಲಯದಲ್ಲಿ ದೇವರನ್ನು ಆರಾಧಿಸಲು ಮೊದಲು ಪ್ರಾರ್ಥಿಸಿದಂತೆ ಕೊಟ್ಟಳು.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ಸಮುವೇಲನು ದೇವಾಲಯದಲ್ಲಿ ದೇವರನ್ನು ಆರಾಧಿಸುತ್ತಿದ್ದನು. ಅವರು ಮನುಷ್ಯರಿಂದ ಮತ್ತು ದೇವರಿಂದ ಸಾಕಷ್ಟು ಅನುಗ್ರಹವನ್ನು ಪಡೆದರು.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ಲಿಟಲ್ ಸ್ಯಾಮ್ಯುಯೆಲ್ ಚಿಕ್ಕ ಹುಡುಗನಾಗಿ ಚೆನ್ನಾಗಿ ಬೆಳೆದನು. ನಂತರ, ನಂತರ, ಅವರು ದೇವರ ಧ್ವನಿಯನ್ನು ಆಲಿಸುವ ಪ್ರವಾದಿಯಾದರು.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ಮೋಶೆಯು ಈಜಿಪ್ಟಿನ ರಾಜನಾದ ಫರೋಹನಿಗೆ ದೇವರ ಆದೇಶವನ್ನು ಹೇಳಿದನು. "ಕರ್ತನು ಹೀಗೆ ಹೇಳುತ್ತಾನೆ: ನನ್ನ ಜನರು ನನ್ನನ್ನು ಆರಾಧಿಸಲು ಹೋಗಲಿ."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ಹನ್ನಾಳ ಎಲ್ಲಾ ಪ್ರಾರ್ಥನೆಗಳನ್ನು ಆಲಿಸಿದನು, ಅವಳನ್ನು ನೆನಪಿಸಿಕೊಂಡನು ಮತ್ತು ಅದಕ್ಕೆ ಸಂಪೂರ್ಣವಾಗಿ ಉತ್ತರಿಸಿದನು.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ನಮ್ಮೆಲ್ಲರ ಪ್ರಾರ್ಥನೆಯನ್ನು ಕೇಳುತ್ತಾನೆ.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ಆದ್ದರಿಂದ, ನಾವು ಪ್ರಾರ್ಥಿಸಬೇಕು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ಗಂಭೀರವಾಗಿ ಮತ್ತು ಪ್ರಾಮಾಣಿಕವಾಗಿ.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ನಮ್ಮ ಪ್ರಾರ್ಥನೆಯನ್ನು ಆಲಿಸಿದನು ಮತ್ತು ನಿಷ್ಠೆಯಿಂದ ಉತ್ತರಿಸಿದನು.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lang="k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ಹನ್ನಾ ಏಕೆ ತುಂಬಾ ದುಃಖಿತಳಾಗಿದ್ದಳು?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ಹೊಟ್ಟೆನೋವಿನ ಕಾರಣ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ಹಣವಿಲ್ಲದ ಕಾರಣ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ಮಗನಿಲ್ಲದ ಕಾರಣ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ಅವಳು ಕುರೂಪಿಯಾಗಿದ್ದಳು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ಮಗನಿಲ್ಲದ ಕಾರಣ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ಹುಡುಗನಾದ ಸಮುವೇಲನು ಕರ್ತನ ಮತ್ತು ಮನುಷ್ಯರ ಕೃಪೆಯಲ್ಲಿ ಬೆಳೆಯುತ್ತಾ ಬೆಳೆದನು.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ಸ್ಯಾಮ್ಯುಯೆಲ್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ಸಂ.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400"/>
              <a:t>ರಾಜ ಸೌಲ, ಇಸ್ರೇಲ್ನ ಮೊದಲ ರಾಜ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ಕರ್ತನು ಪ್ರತ್ಯುತ್ತರವಾಗಿ, "ಅವರ ಮಾತನ್ನು ಕೇಳಿ ಅವರಿಗೆ ರಾಜನನ್ನು ಕೊಡು." ಆಗ ಸಮುವೇಲನು ಇಸ್ರಾಯೇಲ್ಯರಿಗೆ, “ಪ್ರತಿಯೊಬ್ಬರೂ ತಮ್ಮ ತಮ್ಮ ಊರಿಗೆ ಹಿಂತಿರುಗಿ” ಎಂದು ಹೇಳಿದನು.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ಸ್ಯಾಮ್ಯುಯೆಲ್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"ನಮಗೆ ರಾಜ ಬೇಕು!" ಇಸ್ರಾಯೇಲ್ಯರು ಸಮುವೇಲನಿಗೆ ರಾಜನನ್ನು ಕೊಡುವಂತೆ ಕೇಳಿಕೊಂಡರು.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"ಅವರು ಕೇಳಿದಂತೆ ನಾನು ಅವರಿಗೆ ರಾಜನನ್ನು ಕೊಡುತ್ತೇನೆ." ದೇವರು ಸಮುವೇಲನಿಗೆ ಉತ್ತರಿಸಿದ.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ಸೌಲನನ್ನು ಸಮುವೇಲನ ಬಳಿಗೆ ಕಳುಹಿಸಿದನು. ದೇವರು ಸಮುವೇಲನಿಗೆ ಇಸ್ರಾಯೇಲಿನ ರಾಜನಾಗಲು ಅವನ ತಲೆಯ ಮೇಲೆ ಎಣ್ಣೆಯನ್ನು ಸುರಿಯುವಂತೆ ಅನುಮತಿಸಿದನು.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"ಇವನು ನಮ್ಮ ನಾಯಕ, ಸೌಲ." ದೇವರು ಸೌಲನನ್ನು ಇಸ್ರಾಯೇಲ್ಯರ ನಾಯಕನಾಗಿ ನೇಮಿಸಿದನೆಂದು ಸಮುವೇಲನು ಇಸ್ರಾಯೇಲ್ಯರಿಗೆ ತಿಳಿಸಿದನು.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"ಅಸಾದ್ಯ! ದೇವರು ಯಾರು? ನಾನು ದೇವರು" ಫರೋಹನು ಅದನ್ನು ಬಲವಾಗಿ ನಿರಾಕರಿಸಿದನು.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ಮೊದಲಿಗೆ, ಸೌಲನು ಇಸ್ರಾಯೇಲ್ಯರನ್ನು ದೇವರ ಚಿತ್ತಕ್ಕೆ ನಂಬಿಗಸ್ತಿಕೆಯಿಂದ ವಿಧೇಯರಾಗುವುದರೊಂದಿಗೆ ಚೆನ್ನಾಗಿ ಮುನ್ನಡೆಸಿದನು. ಆದಾಗ್ಯೂ, ಅವನು ತನ್ನ ದುರಹಂಕಾರ ಮತ್ತು ಹೆಮ್ಮೆಯಿಂದ ದೇವರ ಚಿತ್ತಕ್ಕೆ ದ್ರೋಹ ಮಾಡಿದ ಕೆಟ್ಟ ರಾಜನಾದನು.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ಮೊದಲಿಗೆ ಸೌಲನು ವಿನಮ್ರನಾಗಿದ್ದನು.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ಆದಾಗ್ಯೂ, ಅವನು ರಾಜನಾದ ನಂತರ,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ಇನ್ನು ಮುಂದೆ ದೇವರ ಚಿತ್ತವನ್ನು ಪಾಲಿಸಲಿಲ್ಲ.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ದುರಹಂಕಾರಿ ಮತ್ತು ದುರಾಸೆಯಾದನು.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ನಿಮ್ಮ ತಂದೆಯಾದ ದೇವರು ನಿಮ್ಮನ್ನು ಎತ್ತಿದಾಗ ನೀವು ನಿರಂತರವಾಗಿ ವಿನಮ್ರವಾಗಿರಬೇಕು.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ವಿನಮ್ರರನ್ನು ಪ್ರೀತಿಸುತ್ತಾನೆ,</a:t>
            </a: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ಹೆಮ್ಮೆಯನ್ನು ತಿರಸ್ಕರಿಸುತ್ತದೆ.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ಇಸ್ರಾಯೇಲ್ಯರು ಸಮುವೇಲನಿಗೆ ಏನು ಕೇಳಿದರು?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ಆಹಾರ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ರಾಜ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ವಾಕ್ಯ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ಮನೆ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ರಾಜ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ಕರ್ತನು ಪ್ರತ್ಯುತ್ತರವಾಗಿ, "ಅವರ ಮಾತನ್ನು ಕೇಳಿ ಅವರಿಗೆ ರಾಜನನ್ನು ಕೊಡು." ಆಗ ಸಮುವೇಲನು ಇಸ್ರಾಯೇಲ್ಯರಿಗೆ, “ಪ್ರತಿಯೊಬ್ಬರೂ ತಮ್ಮ ತಮ್ಮ ಊರಿಗೆ ಹಿಂತಿರುಗಿ” ಎಂದು ಹೇಳಿದನು.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ಸ್ಯಾಮ್ಯುಯೆಲ್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ಸಂ.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/>
              <a:t>ಗೋಲಿಯಾತ್‌ನನ್ನು ಕೊಂದ ಯುವಕ, ಡೇವಿಡ್</a:t>
            </a:r>
            <a:r xmlns:a="http://schemas.openxmlformats.org/drawingml/2006/main">
              <a:rPr lang="kn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ದಾವೀದನು ಫಿಲಿಷ್ಟಿಯನಿಗೆ, “ನೀನು ಕತ್ತಿ, ಈಟಿ ಮತ್ತು ಈಟಿಯೊಂದಿಗೆ ನನ್ನ ವಿರುದ್ಧ ಬಂದೆ, ಆದರೆ ನಾನು ನಿನ್ನನ್ನು ವಿರೋಧಿಸಿದ ಇಸ್ರಾಯೇಲ್ಯರ ಸೈನ್ಯಗಳ ದೇವರಾದ ಸರ್ವಶಕ್ತನಾದ ಯೆಹೋವನ ಹೆಸರಿನಲ್ಲಿ ಬರುತ್ತೇನೆ.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ಸ್ಯಾಮ್ಯುಯೆಲ್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ಫಿಲಿಷ್ಟಿಯರ ಪಾಳೆಯದಲ್ಲಿ ಗೋಲಿಯಾತ್ ಎಂಬ ದೈತ್ಯ ಸೈನಿಕನಿದ್ದನು. ಜಗಳ ಆರಂಭಿಸುವ ಮೂಲಕ ದೇವರ ನಾಮವನ್ನು ಅವಮಾನಿಸಿದರು.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ಅವನನ್ನು ಭಯಪಡಿಸಿದ ಕಾರಣ ಅವನ ವಿರುದ್ಧ ಹೋರಾಡಲು ಯಾರೂ ಧೈರ್ಯ ಮಾಡಲಿಲ್ಲ.</a:t>
            </a:r>
          </a:p>
          <a:p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ಆ ಸಮಯದಲ್ಲಿ, ಚಿಕ್ಕ ಹುಡುಗ, ದಾವೀದನು ರಾಜ ಸೌಲನಿಗೆ, "ನಾನು ಹೋಗಿ ಅವನೊಂದಿಗೆ ಹೋರಾಡುತ್ತೇನೆ" ಎಂದು ಹೇಳಿದನು.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ನನ್ನೊಂದಿಗಿದ್ದರೆ ನಾನು ಅವನನ್ನು ಸೋಲಿಸಬಲ್ಲೆ.</a:t>
            </a:r>
          </a:p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ದಾವೀದನು ಐದು ನಯವಾದ ಕಲ್ಲುಗಳೊಂದಿಗೆ ಗೊಲ್ಯಾತನ ಬಳಿಗೆ ಬಂದನು.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 ದೇವರನ್ನು ಪ್ರಾರ್ಥಿಸಿದನು. "ಕರ್ತನೇ, ನೀವು ಇನ್ನು ಮುಂದೆ ಏನು ಮಾಡುತ್ತೀರಿ ಎಂದು ದಯವಿಟ್ಟು ನನಗೆ ತಿಳಿಸಿ."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ಕತ್ತಿ ಮತ್ತು ಈಟಿಯೊಂದಿಗೆ ತನ್ನ ವಿರುದ್ಧ ಬಂದ ಗೊಲ್ಯಾತನಿಗೆ ದಾವೀದನು ಹೇಳಿದನು. "ಯೆಹೋವ ದೇವರ ಹೆಸರಿನಲ್ಲಿ ನಾನು ನಿಮ್ಮ ವಿರುದ್ಧ ಹೋರಾಡುತ್ತೇನೆ!"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ದಾವೀದನು ಕಲ್ಲನ್ನು ಎಸೆದು ಗೊಲ್ಯಾತನ ಹಣೆಯ ಮೇಲೆ ಹೊಡೆದನು.</a:t>
            </a:r>
          </a:p>
          <a:p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ಡೇವಿಡ್ ದೇವರ ಸಹಾಯದಿಂದ ಈ ಯುದ್ಧದಲ್ಲಿ ವಿಜಯವನ್ನು ಪಡೆದರು.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ಇಸ್ರೇಲ್ ಸೈನಿಕರು ಭಯಪಟ್ಟರು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ದೈತ್ಯ ಗೋಲಿಯಾತ್ ನ. ಅವರು ಅವನಿಗೆ ಹೆದರುತ್ತಿದ್ದರು.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ಆದರೆ, ದೇವರ ರಕ್ಷಣೆಯನ್ನು ನಂಬಿದ ಡೇವಿಡ್, ಅವನ ವಿರುದ್ಧ ಧೈರ್ಯದಿಂದ ಹೋರಾಡಿ ಅವನನ್ನು ಸೋಲಿಸಿದನು.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ಯಾವಾಗಲೂ ನಮ್ಮನ್ನು ಕಾಪಾಡುತ್ತಾನೆ ಎಂದು ನಾವು ನಂಬಬೇಕು. ಯಾವುದೇ ಪರಿಸ್ಥಿತಿಯಲ್ಲಿ ದೇವರು ನಮ್ಮನ್ನು ರಕ್ಷಿಸುತ್ತಾನೆ ಎಂಬ ನಂಬಿಕೆಯ ಮೂಲಕ ನಾವು ಧೈರ್ಯವನ್ನು ಹೊಂದಬಹುದು.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ದೇವರಲ್ಲಿ ನಂಬಿಕೆಯಿಂದ ಬರುವ ಧೈರ್ಯವು ಯಾವುದೇ ಭಯವನ್ನು ಹೋಗಲಾಡಿಸುತ್ತದೆ.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ತನಗಾಗಿ ಹೋರಾಡುವವರಿಗೆ ದೇವರು ಜಯವನ್ನು ಕೊಡುತ್ತಾನೆ.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ಡೇವಿಡ್ ಗೋಲಿಯಾತ್ ಮೇಲೆ ಎಸೆದದ್ದು ಏನು?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ಕತ್ತಿ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ಈಟಿ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ಕಲ್ಲು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ಗುರಾಣಿ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ಕಲ್ಲು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ದಾವೀದನು ಫಿಲಿಷ್ಟಿಯನಿಗೆ, “ನೀನು ಕತ್ತಿ, ಈಟಿ ಮತ್ತು ಈಟಿಯೊಂದಿಗೆ ನನ್ನ ವಿರುದ್ಧ ಬಂದೆ, ಆದರೆ ನಾನು ನಿನ್ನನ್ನು ವಿರೋಧಿಸಿದ ಇಸ್ರಾಯೇಲ್ಯರ ಸೈನ್ಯಗಳ ದೇವರಾದ ಸರ್ವಶಕ್ತನಾದ ಯೆಹೋವನ ಹೆಸರಿನಲ್ಲಿ ಬರುತ್ತೇನೆ.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ಸ್ಯಾಮ್ಯುಯೆಲ್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ಈಜಿಪ್ಟ್ ದೇಶದ ಮೇಲೆ ಹತ್ತು ವಿಪತ್ತುಗಳನ್ನು ಉಂಟುಮಾಡಿದನು. ಈಜಿಪ್ಟಿನ ಜನರು ಮತ್ತು ಫೇರೋ ನಿಜವಾದ ದೇವರು ಯಾರು ಎಂದು ತಿಳಿಯುತ್ತಾರೆ.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"ಮೋಶೆಯೇ, ಈಗಲೇ ನಿನ್ನ ಎಲ್ಲಾ ಇಸ್ರಾಯೇಲ್ಯರೊಂದಿಗೆ ಈಜಿಪ್ಟಿನಿಂದ ಹೊರಡು." ಅವರನ್ನು ಹೋಗಲು ಬಿಡದೆ ಫರೋಹನಿಗೆ ಬೇರೆ ದಾರಿ ಇರಲಿಲ್ಲ.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ದೇವರನ್ನು ನಿರ್ಲಕ್ಷಿಸುವುದರೊಂದಿಗೆ ತಾನು ಬಲಶಾಲಿ ಎಂದು ಫರೋಹನು ಭಾವಿಸಿದನು.</a:t>
            </a:r>
            <a:r xmlns:a="http://schemas.openxmlformats.org/drawingml/2006/main">
              <a:rPr lang="k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ಆದ್ದರಿಂದ, ಅವರು ದೊಡ್ಡ ದುರಂತಗಳಿಗೆ ಒಳಗಾಗಬೇಕಾಯಿತು.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ಸರ್ವಶಕ್ತನು ನಾವಲ್ಲ ಎಂದು ನಾವು ಒಪ್ಪಿಕೊಳ್ಳಬೇಕು.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ನೋಡಲು ಹೋದದ್ದನ್ನು ಯೆಹೋವನು ನೋಡಿದಾಗ ದೇವರು ಅವನನ್ನು ಕರೆದನು</a:t>
            </a: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ಪೊದೆಯೊಳಗಿಂದ,</a:t>
            </a: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"ಮೋಸೆಸ್! ಮೋಸೆಸ್!" ಮತ್ತು ಮೋಶೆ, "ಇಗೋ ನಾನು" ಎಂದು ಹೇಳಿದನು.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ವಿಭಿನ್ನ ರೂಪದ ವಿಗ್ರಹಗಳು ಅಥವಾ ಇತರ ಸುಳ್ಳು ದೇವರುಗಳು.</a:t>
            </a: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ಜೀವಂತವಾಗಿದ್ದಾನೆ ಮತ್ತು ಅವನ ಶಕ್ತಿಯಿಂದ ಕೆಲಸ ಮಾಡುತ್ತಾನೆ.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ಈಜಿಪ್ಟಿನ ಮೇಲೆ ಎಷ್ಟು ವಿಪತ್ತುಗಳನ್ನು ಕೈಬಿಟ್ಟನು?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ಐದು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ಹನ್ನೆರಡು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ಹತ್ತು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ಹತ್ತು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ನಾನು ಈಜಿಪ್ಟಿನ ವಿರುದ್ಧ ನನ್ನ ಕೈ ಚಾಚಿ ಇಸ್ರಾಯೇಲ್ಯರನ್ನು ಅದರಿಂದ ಹೊರಗೆ ತರುವಾಗ ನಾನೇ ಯೆಹೋವನು ಎಂದು ಈಜಿಪ್ಟಿನವರು ತಿಳಿಯುವರು.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ಸಂ. 18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400"/>
              <a:t>ಎ ಪಿಲ್ಲರ್ ಆಫ್ ಕ್ಲೌಡ್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4400"/>
              <a:t>ಮತ್ತು ಎ ಪಿಲ್ಲರ್ ಆಫ್ ಫೈರ್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ಹಗಲಿನಲ್ಲಿ ಕರ್ತನು ಅವರನ್ನು ದಾರಿಯಲ್ಲಿ ಮಾರ್ಗದರ್ಶನ ಮಾಡಲು ಮೋಡದ ಸ್ತಂಭದಲ್ಲಿ ಮತ್ತು ರಾತ್ರಿಯಲ್ಲಿ ಬೆಂಕಿಯ ಕಂಬದಲ್ಲಿ ಅವರಿಗೆ ಬೆಳಕನ್ನು ನೀಡುವಂತೆ ಅವರಿಗೆ ಮುಂದೆ ಹೋದನು, ಆದ್ದರಿಂದ ಅವರು ಹಗಲು ಅಥವಾ ರಾತ್ರಿಯಲ್ಲಿ ಪ್ರಯಾಣಿಸಬಹುದು.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ವಿಮೋಚನಕಾಂಡ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ಇಸ್ರೇಲ್ ಜನರು ಈಜಿಪ್ಟಿನಲ್ಲಿ 430 ವರ್ಷಗಳ ಕಾಲ ವಾಸಿಸುತ್ತಿದ್ದರು. 430 ವರ್ಷಗಳ ಕೊನೆಯಲ್ಲಿ ವಾಗ್ದತ್ತ ಭೂಮಿ-ಕಾನಾನ್-ಗೆ ಹಿಂತಿರುಗಲು ಅವರು ಈಜಿಪ್ಟ್ ಅನ್ನು ತೊರೆದರು.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"ನಾವು ಸರಿಯಾದ ರಸ್ತೆಯನ್ನು ಹೇಗೆ ಪಡೆಯಬಹುದು?", "ನಾವು ದಾರಿಯಲ್ಲಿ ಕೆಟ್ಟ ಜನರನ್ನು ಭೇಟಿಯಾದರೆ ಏನು?" ಅವರು ತುಂಬಾ ಚಿಂತಿತರಾಗಿದ್ದರು.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 ಸಮಯದಲ್ಲಿ, ದೇವರು ಅವರಿಗೆ ಮಾರ್ಗದರ್ಶನ ಮಾಡುತ್ತಿದ್ದಾನೆ ಎಂಬುದಕ್ಕೆ ಪುರಾವೆಗಳನ್ನು ತೋರಿಸಿದನು. ಅದು ಮೋಡದ ಕಂಬವಾಗಿತ್ತು.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ರಾತ್ರಿಯಲ್ಲಿ ಅದು ಬೆಂಕಿಯ ಕಂಬವಾಯಿತು. ಹೀಗೆ ದೇವರು ಹಗಲಿರುಳು ಅವರಿಗೆ ಮಾರ್ಗದರ್ಶನ ನೀಡಿದನು.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"ನಾವು ಹೆದರುವುದಿಲ್ಲ, ಏಕೆಂದರೆ ದೇವರು ನಮ್ಮೊಂದಿಗಿದ್ದಾನೆ!" ಇಸ್ರೇಲ್ ಜನರು ಮೋಡದ ಸ್ತಂಭ ಮತ್ತು ಬೆಂಕಿಯ ಸ್ತಂಭದ ಮೂಲಕ ತಮ್ಮನ್ನು ಮಾರ್ಗದರ್ಶಿಸಿದ್ದಕ್ಕಾಗಿ ದೇವರಿಗೆ ಕೃತಜ್ಞತೆ ಸಲ್ಲಿಸಿದರು.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ದಿನ, ಈಜಿಪ್ಟಿನ ಒಬ್ಬ ಇಸ್ರಾಯೇಲ್ಯನನ್ನು ಹೊಡೆಯುವುದನ್ನು ಮೋಶೆ ನೋಡಿದಾಗ, ಅವನು ಕೋಪಗೊಂಡನು, ತನ್ನ ಜನರ ಪರವಾಗಿ ನಿಂತು ಈಜಿಪ್ಟಿನವನನ್ನು ಕೊಂದನು.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lang="k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ಅನೇಕ ಇಸ್ರಾಯೇಲ್ಯರು ಅಪಾಯಕಾರಿ ಮರುಭೂಮಿಯನ್ನು ದಾಟಿದಾಗ, ದೇವರು ಅವರನ್ನು ಮೋಡದ ಸ್ತಂಭ ಮತ್ತು ಬೆಂಕಿಯ ಸ್ತಂಭದಿಂದ ಮಾರ್ಗದರ್ಶಿಸಿದನು ಮತ್ತು ರಕ್ಷಿಸಿದನು ಎಂಬುದಕ್ಕೆ ಪುರಾವೆಯನ್ನು ತೋರಿಸಿದನು.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ಈಗ, ದೇವರು ನನ್ನೊಂದಿಗಿದ್ದಾನೆ ಮತ್ತು ನನ್ನನ್ನು ರಕ್ಷಿಸುತ್ತಾನೆ. ದೇವರಿಗೆ ಕೃತಜ್ಞತೆ ಸಲ್ಲಿಸೋಣ.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ಯಾವಾಗಲೂ ನಮ್ಮೊಂದಿಗಿದ್ದಾನೆ.</a:t>
            </a: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ಅವನು ನಮ್ಮನ್ನು ಹಗಲು ರಾತ್ರಿ ರಕ್ಷಿಸುತ್ತಾನೆ.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ಇಸ್ರಾಯೇಲ್ಯರು ಈಜಿಪ್ಟಿನಿಂದ ಹೊರಟುಹೋದಾಗ, ದೇವರು ಅವರಿಗೆ ಏನು ಮಾರ್ಗದರ್ಶನ ನೀಡಿದನು?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ಮೋಡದ ಕಂಬ ಮತ್ತು ಬೆಂಕಿಯ ಕಂಬ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ಪಕ್ಷಿ ಮತ್ತು ಮೀನು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ಸೂರ್ಯ ಮತ್ತು ಚಂದ್ರ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ನಾಯಿ ಮತ್ತು ಬೆಕ್ಕು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ಮೋಡದ ಕಂಬ ಮತ್ತು ಬೆಂಕಿಯ ಕಂಬ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ಹಗಲಿನಲ್ಲಿ ಕರ್ತನು ಅವರನ್ನು ದಾರಿಯಲ್ಲಿ ಮಾರ್ಗದರ್ಶನ ಮಾಡಲು ಮೋಡದ ಸ್ತಂಭದಲ್ಲಿ ಮತ್ತು ರಾತ್ರಿಯಲ್ಲಿ ಬೆಂಕಿಯ ಕಂಬದಲ್ಲಿ ಅವರಿಗೆ ಬೆಳಕನ್ನು ನೀಡುವಂತೆ ಅವರಿಗೆ ಮುಂದೆ ಹೋದನು, ಆದ್ದರಿಂದ ಅವರು ಹಗಲು ಅಥವಾ ರಾತ್ರಿಯಲ್ಲಿ ಪ್ರಯಾಣಿಸಬಹುದು.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ವಿಮೋಚನಕಾಂಡ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19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400"/>
              <a:t>ಇಸ್ರಾಯೇಲ್ಯರು ಒಣ ನೆಲದ ಮೇಲೆ ವಿಭಜಿತ ಸಮುದ್ರದ ಮೂಲಕ ಹೋಗುತ್ತಿದ್ದಾರೆ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ಮೋಶೆಯು ಸಮುದ್ರದ ಮೇಲೆ ತನ್ನ ಕೈಯನ್ನು ಚಾಚಿದನು, ಮತ್ತು ಆ ರಾತ್ರಿಯೆಲ್ಲಾ ಕರ್ತನು ಬಲವಾದ ಪೂರ್ವ ಗಾಳಿಯಿಂದ ಸಮುದ್ರವನ್ನು ಹಿಂದಕ್ಕೆ ಓಡಿಸಿ ಒಣನೆಲವಾಗಿ ಮಾಡಿದನು. ನೀರನ್ನು ವಿಂಗಡಿಸಲಾಗಿದೆ,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 ಮತ್ತು ಇಸ್ರಾಯೇಲ್ಯರು ಕಾನಾನ್‌ಗೆ ಹೋಗುವ ದಾರಿಯಲ್ಲಿ ಕೆಂಪು ಸಮುದ್ರವನ್ನು ಭೇಟಿಯಾದರು.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ಈಜಿಪ್ಟಿನವರು ಇಸ್ರಾಯೇಲ್ಯರನ್ನು ಮತ್ತೆ ಹಿಡಿಯಲು ಅವರನ್ನು ಹಿಂಬಾಲಿಸಿದರು.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ನಂತರ, ಒಂದು ಅದ್ಭುತ ಸಂಗತಿ ಸಂಭವಿಸಿತು! ದೇವರು ಕೆಂಪು ಸಮುದ್ರವನ್ನು ವಿಭಜಿಸಲು ಮತ್ತು ಇಸ್ರಾಯೇಲ್ಯರು ಒಣ ನೆಲದ ಮೇಲೆ ಅಡ್ಡಲಾಗಿ ನಡೆಯಲು ಅವಕಾಶ ಮಾಡಿಕೊಟ್ಟರು.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ಈಜಿಪ್ಟಿನ ಸೈನಿಕರು ಅವರನ್ನು ಹಿಂಬಾಲಿಸಿದರು, ಆದರೆ ಸಮುದ್ರವು ಮತ್ತೆ ಹಿಂತಿರುಗಿತು, ಎಲ್ಲಾ ಈಜಿಪ್ಟಿನ ಸೈನಿಕರು ಸಮುದ್ರದಲ್ಲಿ ಮುಳುಗಿದರು. ಅವರಲ್ಲಿ ಒಬ್ಬರೂ ಬದುಕುಳಿಯಲಿಲ್ಲ.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ಫರೋಹನು ಇದನ್ನು ಕೇಳಿದಾಗ ಮೋಶೆಯು ಅವನಿಗೆ ಹೆದರಿ ಈಜಿಪ್ಟ್ ಅರಮನೆಯಿಂದ ಓಡಿಹೋಗಿ ಮಿದ್ಯಾನ್ ಮರುಭೂಮಿಯಲ್ಲಿ ವಾಸಿಸಲು ಹೋದನು.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ನಮ್ಮನ್ನು ಉಳಿಸಿದ್ದಕ್ಕಾಗಿ ನಾವು ದೇವರಿಗೆ ಧನ್ಯವಾದಗಳು! ಎಲ್ಲಾ ಇಸ್ರಾಯೇಲ್ಯರು ಬಹಳ ಸಂತೋಷದಿಂದ ಸಂತೋಷದಾಯಕ ಹಾಡುಗಳನ್ನು ಹಾಡಿದರು.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ಇಸ್ರಾಯೇಲ್ಯರನ್ನು ಅವರ ಹತಾಶ ಪರಿಸ್ಥಿತಿಯಿಂದ ರಕ್ಷಿಸಿದನು.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ನಾನು ಪಾಪದಿಂದ ಸಾಯುವ ಪರಿಸ್ಥಿತಿಯಲ್ಲಿದ್ದೆ, ಆದರೆ ದೇವರು ನನ್ನನ್ನು ಉಳಿಸಲು ಯೇಸುವನ್ನು ಕಳುಹಿಸಿದನು!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ನನ್ನನ್ನು ಶಾಶ್ವತ ಮರಣದಿಂದ ರಕ್ಷಿಸಿದನು!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ಓಹ್, ತಂದೆಯ ದೇವರೇ, ತುಂಬಾ ಧನ್ಯವಾದಗಳು!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ದೇವರು.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ತನ್ನ ಜನರನ್ನು ಅದ್ಭುತವಾದ ರೀತಿಯಲ್ಲಿ ರಕ್ಷಿಸುವ ನಮ್ಮ ರಕ್ಷಕನಾಗಿದ್ದಾನೆ.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ಇಸ್ರಾಯೇಲ್ಯರು ಕೆಂಪು ಸಮುದ್ರವನ್ನು ಹೇಗೆ ದಾಟಿದರು?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ಅವರಿಗೆ ಒಂದು ದೊಡ್ಡ ಹಡಗನ್ನು ಕಳುಹಿಸಿದನು.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ಅವರನ್ನು ಸಮುದ್ರದ ನೀರಿನ ಮೇಲೆ ನಡೆಯಲು ಬಿಡುತ್ತಾನೆ.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ಕೆಂಪು ಸಮುದ್ರವನ್ನು ವಿಭಜಿಸಿ ಅವರು ನಡೆಯಲು ಅವಕಾಶ ಮಾಡಿಕೊಟ್ಟರು</a:t>
            </a:r>
          </a:p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ಒಣ ನೆಲ.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ಅವರನ್ನು ಸಮುದ್ರದ ಮೇಲೆ ಹಾರಲು ಬಿಡುತ್ತಾನೆ.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ದೇವರು ಕೆಂಪು ಸಮುದ್ರವನ್ನು ವಿಭಜಿಸಿ ಅವರು ನಡೆಯಲು ಅವಕಾಶ ಮಾಡಿಕೊಟ್ಟರು</a:t>
            </a:r>
          </a:p>
          <a:p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ಒಣ ನೆಲ.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ಮೋಶೆಯು ಸಮುದ್ರದ ಮೇಲೆ ತನ್ನ ಕೈಯನ್ನು ಚಾಚಿದನು, ಮತ್ತು ಆ ರಾತ್ರಿಯೆಲ್ಲಾ ಕರ್ತನು ಬಲವಾದ ಪೂರ್ವ ಗಾಳಿಯಿಂದ ಸಮುದ್ರವನ್ನು ಹಿಂದಕ್ಕೆ ಓಡಿಸಿ ಒಣನೆಲವಾಗಿ ಮಾಡಿದನು. ನೀರನ್ನು ವಿಂಗಡಿಸಲಾಗಿದೆ,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20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/>
              <a:t>ಮಾಂಸವನ್ನು ತ್ಯಜಿಸಿದ ದೇವರು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"ನಾನು ಇಸ್ರಾಯೇಲ್ಯರ ಗೊಣಗಾಟವನ್ನು ಕೇಳಿದ್ದೇನೆ, ಅವರಿಗೆ ಹೇಳು, 'ಸಂಜೆಯಲ್ಲಿ ನೀವು ಮಾಂಸವನ್ನು ತಿನ್ನುತ್ತೀರಿ, ಮತ್ತು ಬೆಳಿಗ್ಗೆ ನೀವು ರೊಟ್ಟಿಯಿಂದ ತುಂಬುತ್ತೀರಿ. ಆಗ ನಾನು ನಿಮ್ಮ ದೇವರಾದ ಯೆಹೋವನು ಎಂದು ನೀವು ತಿಳಿಯುವಿರಿ."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ಇಸ್ರಾಯೇಲ್ಯರಿಗೆ ಮರುಭೂಮಿಯಲ್ಲಿ ಆಹಾರವಿರಲಿಲ್ಲ. ಆಗ ಅವರು ಮೋಶೆ ಮತ್ತು ದೇವರ ವಿರುದ್ಧ ಗುಣುಗುಟ್ಟಿದರು.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ಕರ್ತನು ಮೋಶೆಗೆ ಹೇಳಿದನು. "ನಾನು ನಿಮಗಾಗಿ ಸ್ವರ್ಗದಿಂದ ಆಹಾರವನ್ನು ಕೆಳಗೆ ಬಿಡುತ್ತೇನೆ."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ಬೆಳಿಗ್ಗೆ, ಮರುಭೂಮಿಯ ನೆಲದ ಮೇಲೆ ಹಿಮದಂತಹ ತೆಳುವಾದ ಪದರಗಳು ಕಾಣಿಸಿಕೊಂಡವು.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ಮೋಶೆಯು 40 ವರ್ಷಗಳ ಕಾಲ ಕುರುಬನಾಗಿ ಬದುಕಿದನು ಮತ್ತು ಕೊನೆಯಲ್ಲಿ ಅವನು 80 ವರ್ಷ ವಯಸ್ಸಿನವನಾದನು.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ಸಂಜೆ ಕ್ವಿಲ್ ಅವರ ಮೇಲೆ ಬಂದು ಕೆಳಗೆ ಬಿದ್ದು ಶಿಬಿರವನ್ನು ಆವರಿಸಿತು. ಅವುಗಳನ್ನು ಕೂಡಿಸಿ, ಬೇಯಿಸಿ ತಿಂದರು. ಅವರು ಮರುಭೂಮಿಯಲ್ಲಿಯೂ ಹಸಿವಿನಿಂದ ಬಳಲುತ್ತಿರಲಿಲ್ಲ.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"ಧನ್ಯವಾದಗಳು, ದೇವರೇ!" ಮೋಶೆ ಮತ್ತು ಇಸ್ರಾಯೇಲ್ಯರು ದೇವರ ಸರ್ವಶಕ್ತ ಶಕ್ತಿಯನ್ನು ನೋಡಿ ಬೆರಗಾದರು.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ತನ್ನ ಜನರಿಗೆ ದಿನನಿತ್ಯದ ಆಹಾರವನ್ನು ಅದ್ಭುತವಾದ ರೀತಿಯಲ್ಲಿ ಮತ್ತು ಅವನ ಸರ್ವಶಕ್ತ ಶಕ್ತಿಯನ್ನು ಅವರು ಕಂಡುಕೊಳ್ಳದ ಮರುಭೂಮಿಯಲ್ಲಿಯೂ ಒದಗಿಸಿದನು.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ತನ್ನ ಅದ್ಭುತವಾದ ಮಾರ್ಗದೊಂದಿಗೆ ನಮ್ಮ ಅಗತ್ಯಗಳನ್ನು ನಿಷ್ಠೆಯಿಂದ ನಮಗೆ ಒದಗಿಸುತ್ತಾನೆ ಎಂದು ನಾವು ನಂಬುತ್ತೇವೆ.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ನಮ್ಮ ಅಗತ್ಯಗಳನ್ನು ಮುಂಚಿತವಾಗಿ ತಿಳಿದಿರುವ ಮತ್ತು ಅವರ ಅದ್ಭುತವಾದ ಮಾರ್ಗವನ್ನು ಒದಗಿಸುವ ಅದ್ಭುತ ದೇವರು.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ತನ್ನ ಹಸಿವಿನಿಂದ ಬಳಲುತ್ತಿರುವ ಜನರಿಗೆ ದೇವರು ಏನು ಒದಗಿಸಿದನು?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ಮನ್ನಾ ಮತ್ತು ಕ್ವಿಲ್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ಬ್ರೆಡ್ ಮತ್ತು ಹಾಲು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ಮಾಂಸ ಮತ್ತು ನೀರು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ಅಕ್ಕಿ ಮತ್ತು ಸೂಪ್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ಮನ್ನಾ ಮತ್ತು ಕ್ವಿಲ್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"ನಾನು ಇಸ್ರಾಯೇಲ್ಯರ ಗೊಣಗಾಟವನ್ನು ಕೇಳಿದ್ದೇನೆ, ಅವರಿಗೆ ಹೇಳು, 'ಸಂಜೆಯಲ್ಲಿ ನೀವು ಮಾಂಸವನ್ನು ತಿನ್ನುತ್ತೀರಿ, ಮತ್ತು ಬೆಳಿಗ್ಗೆ ನೀವು ರೊಟ್ಟಿಯಿಂದ ತುಂಬುತ್ತೀರಿ. ಆಗ ನಾನು ನಿಮ್ಮ ದೇವರಾದ ಯೆಹೋವನು ಎಂದು ನೀವು ತಿಳಿಯುವಿರಿ."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ಸಂ.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/>
              <a:t>ಹತ್ತು ಅನುಶಾಸನಗಳು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ಮೋಶೆಯು ನಲವತ್ತು ಹಗಲು ನಲವತ್ತು ರಾತ್ರಿ ಊಟ ಮಾಡದೆ ಯೆಹೋವನ ಸಂಗಡ ಇದ್ದನು</a:t>
            </a: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ಬ್ರೆಡ್ ಅಥವಾ ಕುಡಿಯುವ ನೀರು. ಮತ್ತು ಅವನು ಮಾತ್ರೆಗಳ ಮೇಲೆ ಒಡಂಬಡಿಕೆಯ ಪದಗಳನ್ನು ಬರೆದನು - ಹತ್ತು ಅನುಶಾಸನಗಳು.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ವಿಮೋಚನಕಾಂಡ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ಇಸ್ರಾಯೇಲ್ಯರು ಹೋರೆಬ್ (ಸೀನಾಯಿ ಪರ್ವತ) ಪರ್ವತವನ್ನು ತಲುಪಿದರು. ಕರ್ತನಾದ ದೇವರ ಮಹಿಮೆಯು ಮಾಂಟ್ ಸಿನೈ (ಹೋರೇಬ್ ಪರ್ವತ) ಮೇಲೆ ತುಂಬಿತ್ತು.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ಮೋಶೆಗೆ, “ಬೆಟ್ಟದ ಮೇಲೆ ನನ್ನ ಬಳಿಗೆ ಬಾ” ಎಂದು ಹೇಳಿದನು. ಮೋಶೆಯು ದೇವರ ಪರ್ವತದ ಮೇಲೆ ಹೋದನು.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ದಿನ, ದೇವರು ಸುಡುವ ಪೊದೆಯೊಳಗೆ ಅವನನ್ನು ಕರೆದು ಅವನಿಗೆ ಹೇಳಿದನು. "ನನ್ನ ಜನರಾದ ಇಸ್ರಾಯೇಲ್ಯರನ್ನು ಈಜಿಪ್ಟಿನಿಂದ ರಕ್ಷಿಸಲು ನಾನು ನಿನ್ನನ್ನು ಫರೋಹನ ಬಳಿಗೆ ಕಳುಹಿಸುತ್ತಿದ್ದೇನೆ."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ಕರ್ತನಾದ ದೇವರು ಹೋರೇಬ್ ಪರ್ವತದಲ್ಲಿ ಭೇಟಿಯಾದನು.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ಮೋಶೆಗೆ ಕಲ್ಲಿನ ಹಲಗೆಗಳನ್ನು ಕೊಟ್ಟನು. ಇಸ್ರಾಯೇಲ್ಯರು ಹತ್ತು ಅನುಶಾಸನಗಳನ್ನು ಪಾಲಿಸಲು ದೇವರು ಅದರ ಮೇಲೆ ಕಾನೂನುಗಳು ಮತ್ತು ಆಜ್ಞೆಗಳನ್ನು ಬರೆದನು.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"ಕರ್ತನೇ, ನೀವು ನಮಗೆ ಕಾನೂನುಗಳನ್ನು ನೀಡಿದ್ದಕ್ಕಾಗಿ ಧನ್ಯವಾದಗಳು."</a:t>
            </a:r>
          </a:p>
          <a:p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“ನಾನು ಈ ಅಮೂಲ್ಯವಾದ ಹತ್ತು ಅನುಶಾಸನಗಳನ್ನು ಕಲಿಸುತ್ತೇನೆ ಮತ್ತು ಕಲಿಸುತ್ತೇನೆ” ಎಂದು ಮೋಶೆ ಯೋಚಿಸಿದನು.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ಹತ್ತು ಅನುಶಾಸನಗಳು ನಮ್ಮ ಜೀವನಕ್ಕಾಗಿ ದೇವರು ಕೊಟ್ಟಿರುವ ಅಮೂಲ್ಯವಾದ ನಿಯಮಗಳಾಗಿವೆ.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ದೇವರ ನಿಯಮಗಳನ್ನು ಪಾಲಿಸಿದಾಗ, ದೇವರು ನಮ್ಮ ಜೀವನದಲ್ಲಿ ಸಂತೋಷಪಡುತ್ತಾನೆ.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ದೇವರು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ನಮಗೆ ಕಾನೂನು ಮತ್ತು ಹತ್ತು ಅನುಶಾಸನಗಳನ್ನು ಕೊಟ್ಟಿದ್ದಾನೆ.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ಥೀಸಸ್ ಕಾನೂನುಗಳು ಮತ್ತು ಆಜ್ಞೆಗಳ ಮೂಲಕ ದೇವರು ತನ್ನನ್ನು ನಮಗೆ ತಿಳಿಸಿದನು.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ಹತ್ತು ಅನುಶಾಸನಗಳನ್ನು ಎಲ್ಲಿ ಬರೆದನು?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ಮರದ ಮಾತ್ರೆ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ಮಣ್ಣು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ಟ್ಯಾಬ್ಲೆಟ್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ಪೇಪರ್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ಕಲ್ಲಿನ ಟ್ಯಾಬ್ಲೆಟ್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ಕಲ್ಲಿನ ಟ್ಯಾಬ್ಲೆಟ್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ಮೋಶೆಯು ನಲವತ್ತು ಹಗಲು ನಲವತ್ತು ರಾತ್ರಿ ಊಟ ಮಾಡದೆ ಯೆಹೋವನ ಸಂಗಡ ಇದ್ದನು</a:t>
            </a: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ಬ್ರೆಡ್ ಅಥವಾ ಕುಡಿಯುವ ನೀರು. ಮತ್ತು ಅವನು ಮಾತ್ರೆಗಳ ಮೇಲೆ ಒಡಂಬಡಿಕೆಯ ಪದಗಳನ್ನು ಬರೆದನು - ಹತ್ತು ಅನುಶಾಸನಗಳು.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ವಿಮೋಚನಕಾಂಡ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22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400"/>
              <a:t>ಗೋಲ್ಡನ್ ಕ್ಯಾಫ್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ಅವರು ಕೈಗೆ ಕೊಟ್ಟದ್ದನ್ನು ತೆಗೆದುಕೊಂಡು ಅದನ್ನು ಆಕಾರದಲ್ಲಿ ಎರಕಹೊಯ್ದ ವಿಗ್ರಹವನ್ನಾಗಿ ಮಾಡಿದರು</a:t>
            </a:r>
          </a:p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ಒಂದು ಕರುವಿನ, ಅದನ್ನು ಉಪಕರಣದಿಂದ ರೂಪಿಸುವುದು. ಆಗ ಅವರು, “ಇಸ್ರಾಯೇಲೇ, ನಿನ್ನನ್ನು ಈಜಿಪ್ಟಿನಿಂದ ಹೊರಗೆ ಕರೆತಂದ ನಿನ್ನ ದೇವರುಗಳು ಇವೇ” ಎಂದು ಹೇಳಿದರು.</a:t>
            </a:r>
          </a:p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ಮೋಶೆಯು ಇಷ್ಟು ಹೊತ್ತು ಬೆಟ್ಟದಿಂದ ಕೆಳಗಿಳಿಯದಿದ್ದಾಗ ಅವರು ಅಶಾಂತರಾದರು. "ಮೋಸೆಸ್ ಬದಲಿಗೆ ನಮ್ಮ ದೇವರು ನಮ್ಮನ್ನು ಮುನ್ನಡೆಸುವ ಅಗತ್ಯವಿದೆ."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ಮೋಶೆಯು ತನ್ನ ಜನರನ್ನು ರಕ್ಷಿಸಲು ಈಜಿಪ್ಟಿಗೆ ಹಿಂದಿರುಗಿದನು ಇಸ್ರಾಯೇಲ್ಯರು ದೇವರು ತನಗೆ ಕೊಟ್ಟ ಕೋಲು ಹಿಡಿದುಕೊಂಡರು.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ಆದ್ದರಿಂದ, ಅವರು ಚಿನ್ನದ ಕರುವನ್ನು ಮಾಡಿ ಅದನ್ನು ತಮ್ಮ ದೇವರೆಂದು ಪೂಜಿಸಿದರು.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ಹತ್ತು ಅನುಶಾಸನಗಳೊಂದಿಗೆ ಬರುತ್ತಿದ್ದ ಮೋಶೆಯು ತುಂಬಾ ಕೋಪಗೊಂಡನು.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ಅವರ ಮೇಲೆ ಉಗ್ರವಾಗಿ ಕೋಪಗೊಂಡನು. “ನಾನು ಅವರನ್ನು ನಾಶಮಾಡುತ್ತೇನೆ. ಆಗ ನಾನು ನಿನ್ನನ್ನು ದೊಡ್ಡ ಜನಾಂಗವನ್ನಾಗಿ ಮಾಡುವೆನು” ಎಂದು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ಆದರೆ, ಅವರನ್ನು ಗಂಭೀರವಾಗಿ ಕ್ಷಮಿಸುವಂತೆ ಮೋಶೆ ದೇವರನ್ನು ಪ್ರಾರ್ಥಿಸಿದನು. ದೇವರು ಮೋಶೆಯ ಪ್ರಾರ್ಥನೆಯನ್ನು ಕೇಳಿದನು ಮತ್ತು ಅವರನ್ನು ಕ್ಷಮಿಸಿದನು.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lang="k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ಹೆಚ್ಚು ದ್ವೇಷಿಸುವುದೇನೆಂದರೆ ಅವನ ಬದಲಿಗೆ ಇತರ ದೇವರುಗಳನ್ನು ಪೂಜಿಸುವುದು.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ಯಾವುದೇ ವೆಚ್ಚದಲ್ಲಿ ಯಾವುದೇ ವಿಗ್ರಹವನ್ನು ನಿಮಗಾಗಿ ಮಾಡಿಕೊಳ್ಳಬಾರದು.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ಏನೇ ಆಗಲಿ, ನೀವು ಅವರಿಗೆ ತಲೆಬಾಗಿ ಪೂಜಿಸಬಾರದು.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rgbClr val="FF0000"/>
                </a:solidFill>
              </a:rPr>
              <a:t>ದೇವರೇ?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ದೇವರು…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ತನ್ನ ಬದಲಿಗೆ ಮೂರ್ತಿ ಪೂಜೆಯನ್ನು ಹೆಚ್ಚು ದ್ವೇಷಿಸುತ್ತಾನೆ.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ಪಾಪಗಳನ್ನು ಮಾಡುವುದಕ್ಕಾಗಿ ಇಸ್ರಾಯೇಲ್ಯರು ಯಾವ ವಿಗ್ರಹವನ್ನು ಮಾಡಿದರು?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ಗೋಲ್ಡನ್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ಹದ್ದು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ಗೋಲ್ಡನ್ ಕರು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ಬೆಳ್ಳಿ ಕರು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ಬೆಳ್ಳಿ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ಹದ್ದು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ಗೋಲ್ಡನ್ ಕರು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ಅವರು ಕೈಗೆ ಕೊಟ್ಟದ್ದನ್ನು ತೆಗೆದುಕೊಂಡು ಅದನ್ನು ಆಕಾರದಲ್ಲಿ ಎರಕಹೊಯ್ದ ವಿಗ್ರಹವನ್ನಾಗಿ ಮಾಡಿದರು</a:t>
            </a:r>
          </a:p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ಒಂದು ಕರುವಿನ, ಅದನ್ನು ಉಪಕರಣದಿಂದ ರೂಪಿಸುವುದು. ಆಗ ಅವರು, “ಇಸ್ರಾಯೇಲೇ, ನಿನ್ನನ್ನು ಈಜಿಪ್ಟಿನಿಂದ ಹೊರಗೆ ಕರೆತಂದ ನಿನ್ನ ದೇವರುಗಳು ಇವೇ” ಎಂದು ಹೇಳಿದರು.</a:t>
            </a:r>
          </a:p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ನಿರ್ಗಮನ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23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400"/>
              <a:t>ಮರುಭೂಮಿಯಲ್ಲಿ ದೇವರ ಮನೆ (ಡೇಬರ್ನೇಕಲ್).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ದೇವದರ್ಶನದ ಗುಡಾರವನ್ನು ಸ್ಥಾಪಿಸಿದ ದಿನದಲ್ಲಿ ಮೋಡವು ಅದನ್ನು ಆವರಿಸಿತು. ಸಂಜೆಯಿಂದ ಬೆಳಗಿನ ತನಕ ಗುಡಿಯ ಮೇಲಿದ್ದ ಮೋಡ ಬೆಂಕಿಯಂತೆ ಕಾಣುತ್ತಿತ್ತು.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ಸಂಖ್ಯೆಗಳು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80 ವರ್ಷದವನಾಗಿದ್ದಾಗ ದೇವರು ಮೋಶೆಯನ್ನು ಇಸ್ರಾಯೇಲ್ಯರ ನಾಯಕ ಎಂದು ಕರೆದನು.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ಯೋಜನೆ ನಮ್ಮದಕ್ಕಿಂತ ಭಿನ್ನವಾಗಿದೆ, ಆದರೆ ಆತನ ಯೋಜನೆ ಯಾವಾಗಲೂ ಪರಿಪೂರ್ಣವಾಗಿದೆ.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ಯೋಜನೆ ಪರಿಪೂರ್ಣವಾಗಿದೆ ಎಂದು ನಾವು ನಂಬಬೇಕು ಮತ್ತು ನಾವು ಅವನ ಮೇಲೆ ಅವಲಂಬಿತರಾಗಬೇಕು.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ಮೋಶೆಗೆ ಗುಡಾರವನ್ನು-ದೇವರ ಮನೆಯನ್ನು ಮಾಡಲು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ಗುಡಾರದ ಬಗ್ಗೆ ಎಲ್ಲವನ್ನೂ ಹೇಳಿದನು - ಅದರ ಆಕಾರ ಮತ್ತು ಅದಕ್ಕೆ ಸಿದ್ಧಪಡಿಸಬೇಕಾದ ಎಲ್ಲಾ ವಿಷಯಗಳು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ಅವರು ಗುಡಾರದಲ್ಲಿ ದೇವರನ್ನು ಆರಾಧಿಸುವಾಗ ಪ್ರತಿಯೊಂದು ಲೇಖನವನ್ನು ಹೇಗೆ ಬಳಸಬೇಕೆಂದು ದೇವರು ಅವರಿಗೆ ತಿಳಿಸಿದನು.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ಮೋಶೆ ಮತ್ತು ಇಸ್ರಾಯೇಲ್ಯರು ದೇವದರ್ಶನದ ಪ್ರಕಾರ ಗುಡಾರವನ್ನು-ದೇವರ ಮನೆಯನ್ನು ಮಾಡಿದರು.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ಗುಡಾರವನ್ನು ಸ್ಥಾಪಿಸಿದ ದಿನದಲ್ಲಿ, ದೇವರ ಮಹಿಮೆಯನ್ನು ತೋರಿಸುವ ಮೋಡವು ಅದನ್ನು ಮುಚ್ಚಿತು. ಗುಡಾರವು ದೇವರು ಇಸ್ರಾಯೇಲ್ಯರೊಂದಿಗಿದ್ದಾನೆ ಎಂಬುದರ ಸಂಕೇತವಾಗಿತ್ತು.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ಇಸ್ರಾಯೇಲ್ಯರಿಗೆ ಗುಡಾರವನ್ನು-ದೇವರ ಮನೆಯನ್ನು ಮಾಡಲು ಅವಕಾಶ ಮಾಡಿಕೊಟ್ಟನು ಮತ್ತು ಗುಡಾರವನ್ನು ಅವರ ಕೇಂದ್ರವಾಗಿಟ್ಟುಕೊಂಡು ವಾಸಿಸುವಂತೆ ಮಾಡಿದನು.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ದೇವರನ್ನು ನಮ್ಮ ಮನಸ್ಸಿನ ಮತ್ತು ಜೀವನದ ಕೇಂದ್ರವಾಗಿಟ್ಟುಕೊಂಡು ಬದುಕಬೇಕು.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rgbClr val="FF0000"/>
                </a:solidFill>
              </a:rPr>
              <a:t>ದೇವರೇ?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ನಮ್ಮೊಂದಿಗೆ ವಾಸಿಸುತ್ತಾನೆ, ನಮ್ಮೊಂದಿಗೆ ನಡೆಯುತ್ತಾನೆ, ನಮ್ಮನ್ನು ನಡೆಸುತ್ತಾನೆ ಮತ್ತು ನಮ್ಮೊಂದಿಗೆ ಮಾತನಾಡುತ್ತಾನೆ.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ಇಸ್ರಾಯೇಲ್ಯರಿಗೆ ಏನು ಮಾಡಲು ಅವಕಾಶ ಕೊಟ್ಟನು?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ಗೋಲ್ಡನ್ ಕರು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ಹತ್ತು ಅನುಶಾಸನಗಳು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ಅರಮನೆ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ಡೇಬರ್ನೇಕಲ್-ದೇವರ ಮನೆ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ಡೇಬರ್ನೇಕಲ್-ದೇವರ ಮನೆ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bg1">
                    <a:lumMod val="50000"/>
                  </a:schemeClr>
                </a:solidFill>
              </a:rPr>
              <a:t>ದೇವದರ್ಶನದ ಗುಡಾರವನ್ನು ಸ್ಥಾಪಿಸಿದ ದಿನದಲ್ಲಿ ಮೋಡವು ಅದನ್ನು ಆವರಿಸಿತು. ಸಂಜೆಯಿಂದ ಬೆಳಗಿನ ತನಕ ಗುಡಿಯ ಮೇಲಿದ್ದ ಮೋಡ ಬೆಂಕಿಯಂತೆ ಕಾಣುತ್ತಿತ್ತು.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ಸಂಖ್ಯೆಗಳು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24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ದಿ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ಪದ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ನ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ದೇವರು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400"/>
              <a:t>ಕುಸಿದ ಜೆರಿಕೊ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ತನ್ನ ಪರಿಪೂರ್ಣ ಯೋಜನೆಗಳೊಂದಿಗೆ ನಮ್ಮನ್ನು ಮುನ್ನಡೆಸುತ್ತಾನೆ. ದೇವರ ಯೋಜನೆಗಳಲ್ಲಿ ಯಾವುದೇ ತಪ್ಪುಗಳಿಲ್ಲ.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ಏಳನೆಯ ಬಾರಿಗೆ, ಯಾಜಕರು ತುತ್ತೂರಿಯನ್ನು ಊದಿದಾಗ, ಯೆಹೋಶುವನು ಜನರಿಗೆ ಆಜ್ಞಾಪಿಸಿದನು: “ಕೂಗುರಿ, ಯೆಹೋವನು ನಿಮಗೆ ನಗರವನ್ನು ಕೊಟ್ಟಿದ್ದಾನೆ!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ಜೋಶುವಾ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ಇಸ್ರಾಯೇಲ್ಯರು ವಾಗ್ದತ್ತ ದೇಶಕ್ಕೆ ಹೋಗಲು ಬಯಸಿದ್ದರು. ಆದರೆ ದೊಡ್ಡ ಕೋಟೆಯಾಗಿದ್ದ ಜೆರಿಕೊ ಅವರ ದಾರಿಗೆ ಅಡ್ಡಿಯಾಯಿತು.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ಜೆರಿಕೋವನ್ನು ಹೇಗೆ ನಾಶಮಾಡಬೇಕೆಂದು ದೇವರು ಅವರ ನಾಯಕನಾದ ಯೆಹೋಶುವನಿಗೆ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ಇಸ್ರಾಯೇಲ್ಯರು ದೇವರ ಸೂಚನೆಯ ಪ್ರಕಾರ ಏಳು ದಿನಗಳ ಕಾಲ ಜೆರಿಕೋ ಗೋಡೆಯ ಸುತ್ತಲೂ ನಡೆದರು.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ಆರು ದಿನಗಳವರೆಗೆ ಗೋಡೆಯ ಸುತ್ತಲೂ ನಡೆದರು, ಪ್ರತಿದಿನ ಒಂದು ಬಾರಿ, ಜೆರಿಕೊ ಒಂದು ಇಂಚು ಚಲಿಸಲಿಲ್ಲ.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ಏಳನೆಯ ದಿನದಲ್ಲಿ ಅವರು ಅದರ ಸುತ್ತಲೂ ಏಳು ಬಾರಿ ನಡೆದರು. ಏಳನೇ ಬಾರಿಗೆ, ಅವರು ಜೋರಾಗಿ ಕೂಗಿದರು, ಗೋಡೆಯು ಕುಸಿಯಿತು.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ಇಸ್ರಾಯೇಲ್ಯರು ತಮ್ಮ ಸ್ವಂತ ಶಕ್ತಿಯಿಂದ ಜೆರಿಕೋವನ್ನು ನಾಶಮಾಡಲು ಸಾಧ್ಯವಾಗಲಿಲ್ಲ. ಆದರೆ ದೇವರು ಅವರ ಸ್ವಂತ ಶಕ್ತಿಯಿಂದ ಜೆರಿಕೊವನ್ನು ನಾಶಪಡಿಸಿದನು.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ಇಸ್ರಾಯೇಲ್ಯರು ದೇವರಿಗೆ ವಿಧೇಯರಾಗುವ ಮೂಲಕ ವಿಜಯವನ್ನು ಗೆದ್ದಿದ್ದಾರೆ.</a:t>
            </a: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ದೇವರಿಗೆ ವಿಧೇಯರಾಗಿ ನಮ್ಮ ಜೀವನವನ್ನು ನಡೆಸೋಣ.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ನಮ್ಮನ್ನು ಗೆಲ್ಲಿಸಿದ ದೇವರಿಗೆ ಕೃತಜ್ಞತೆ ಸಲ್ಲಿಸೋಣ!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3200"/>
              <a:t>ದೇವರೇ?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rgbClr val="C00000"/>
                </a:solidFill>
              </a:rPr>
              <a:t>ದೇವರೇ..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ತನ್ನ ಮಹಾನ್ ಶಕ್ತಿಯ ಮೂಲಕ ತನ್ನ ಜನರಿಗೆ ವಿಜಯವನ್ನು ನೀಡುತ್ತಾನೆ.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ವಿಜಯದ ದೇವರು!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ಜೆರಿಕೋವನ್ನು ನಾಶಮಾಡಲು ದೇವರು ಯೆಹೋಶುವನಿಗೆ ಏನು ಆದೇಶಿಸಿದನು?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ಏಳು ದಿನಗಳವರೆಗೆ ಜೆರಿಕೋದಲ್ಲಿ ಕಲ್ಲುಗಳನ್ನು ಎಸೆಯಿರಿ.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ಜೆರಿಕೊಗಾಗಿ ಏಳು ದಿನಗಳವರೆಗೆ ಪ್ರಾರ್ಥಿಸಿ.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ಜೆರಿಕೊಗಾಗಿ ಏಳು ದಿನಗಳವರೆಗೆ ಸ್ತುತಿಗಳನ್ನು ಹಾಡಿರಿ.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ಏಳು ದಿನಗಳವರೆಗೆ ಜೆರಿಕೊ ಗೋಡೆಯನ್ನು ಮಾರ್ಚ್ ಮಾಡಿ ಮತ್ತು</a:t>
            </a:r>
          </a:p>
          <a:p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ಕೊನೆಯ ದಿನ ಜೋರಾಗಿ ಕೂಗು.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ಏಳು ದಿನಗಳವರೆಗೆ ಜೆರಿಕೊ ಗೋಡೆಯನ್ನು ಮಾರ್ಚ್ ಮಾಡಿ ಮತ್ತು</a:t>
            </a:r>
          </a:p>
          <a:p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ಕೊನೆಯ ದಿನ ಜೋರಾಗಿ ಕೂಗು.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ಏಳನೆಯ ಬಾರಿಗೆ, ಯಾಜಕರು ತುತ್ತೂರಿಯನ್ನು ಊದಿದಾಗ, ಯೆಹೋಶುವನು ಜನರಿಗೆ ಆಜ್ಞಾಪಿಸಿದನು: “ಕೂಗುರಿ, ಯೆಹೋವನು ನಿಮಗೆ ನಗರವನ್ನು ಕೊಟ್ಟಿದ್ದಾನೆ!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ಜೋಶುವಾ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